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8"/>
      <p:bold r:id="rId19"/>
      <p:italic r:id="rId20"/>
      <p:boldItalic r:id="rId21"/>
    </p:embeddedFont>
    <p:embeddedFont>
      <p:font typeface="Raleway" panose="020B0503030101060003" pitchFamily="34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/>
    <p:restoredTop sz="94719"/>
  </p:normalViewPr>
  <p:slideViewPr>
    <p:cSldViewPr snapToGrid="0">
      <p:cViewPr varScale="1">
        <p:scale>
          <a:sx n="113" d="100"/>
          <a:sy n="113" d="100"/>
        </p:scale>
        <p:origin x="200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f2d1cfa1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f2d1cfa1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6ee6381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e6ee6381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e6ee6381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e6ee6381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e6ee638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e6ee638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e6ee638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e6ee638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e6ee6381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e6ee6381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f2d1cfa1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f2d1cfa1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f2d1cfa1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f2d1cfa1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f2d1cfa1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f2d1cfa1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42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f2d1cfa1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f2d1cfa1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f2d1cfa1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f2d1cfa1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e6ee638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e6ee638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www.facebook.com/janith.shashika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hyperlink" Target="https://www.linkedin.com/in/lakshankk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hyperlink" Target="https://www.facebook.com/nimantha.lakshan.14" TargetMode="External"/><Relationship Id="rId5" Type="http://schemas.openxmlformats.org/officeDocument/2006/relationships/image" Target="../media/image9.jpg"/><Relationship Id="rId10" Type="http://schemas.openxmlformats.org/officeDocument/2006/relationships/hyperlink" Target="https://www.linkedin.com/in/chathurajh/" TargetMode="External"/><Relationship Id="rId4" Type="http://schemas.openxmlformats.org/officeDocument/2006/relationships/image" Target="../media/image8.jpg"/><Relationship Id="rId9" Type="http://schemas.openxmlformats.org/officeDocument/2006/relationships/hyperlink" Target="https://www.facebook.com/chathurajh" TargetMode="External"/><Relationship Id="rId14" Type="http://schemas.openxmlformats.org/officeDocument/2006/relationships/hyperlink" Target="https://www.linkedin.com/in/shashika-jayawardena-40663a8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-92050" y="3205350"/>
            <a:ext cx="9332100" cy="20073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725" y="140900"/>
            <a:ext cx="2900550" cy="29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868850" y="3608075"/>
            <a:ext cx="7410300" cy="14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Application Development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Workshop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Mobile Phones</a:t>
            </a:r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r="41472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Watch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l="36691" t="50" r="12004" b="-5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TV</a:t>
            </a: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643" y="0"/>
            <a:ext cx="64355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Refrigerators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l="9967" r="30773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Players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l="20325" r="20414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9716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Android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Application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Development</a:t>
            </a:r>
            <a:endParaRPr sz="3600"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729450" y="33510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Fidenz Technologies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700" y="738799"/>
            <a:ext cx="6723900" cy="388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350" y="956362"/>
            <a:ext cx="4866578" cy="311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9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2150300" y="1508400"/>
            <a:ext cx="4786800" cy="21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 we are…?</a:t>
            </a:r>
            <a:endParaRPr sz="6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-322200" y="3113275"/>
            <a:ext cx="9815100" cy="21108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81800" cy="27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 l="12881" r="12874"/>
          <a:stretch/>
        </p:blipFill>
        <p:spPr>
          <a:xfrm>
            <a:off x="3164225" y="152400"/>
            <a:ext cx="2781800" cy="278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6050" y="152400"/>
            <a:ext cx="2781800" cy="2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184100" y="3213175"/>
            <a:ext cx="2781900" cy="18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Chathura Hettiarachchi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Associate Tech Lead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Frontend, backend &amp; mobile developer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Android, iOS, ReactJs, RoR, .NET,  NodeJS, Python, Team Lead &amp; open source contributor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181050" y="3190150"/>
            <a:ext cx="2781900" cy="18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Nimantha Lakshan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Software Engineer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&amp; Java developer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Android, iOS, Java SE, Java EE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6178000" y="3190150"/>
            <a:ext cx="2781900" cy="18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Shasika Jayawardene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Software Engineer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developer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Android, iOS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399"/>
            <a:ext cx="1518356" cy="156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 l="12881" r="12874"/>
          <a:stretch/>
        </p:blipFill>
        <p:spPr>
          <a:xfrm>
            <a:off x="152397" y="1864079"/>
            <a:ext cx="1518356" cy="149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397" y="3529195"/>
            <a:ext cx="1518356" cy="149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923EB-A547-6545-8E41-A6A5DCC76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10" y="1235908"/>
            <a:ext cx="332175" cy="332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93221F-4AE0-1F41-A24D-9ADDA40D2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9510" y="722911"/>
            <a:ext cx="332176" cy="332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7F6AD-7744-AC45-8D06-4A472ACDA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9510" y="258712"/>
            <a:ext cx="332175" cy="332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7240F-BA5A-5248-ACE8-7AB606A189B9}"/>
              </a:ext>
            </a:extLst>
          </p:cNvPr>
          <p:cNvSpPr txBox="1"/>
          <p:nvPr/>
        </p:nvSpPr>
        <p:spPr>
          <a:xfrm>
            <a:off x="2506133" y="258712"/>
            <a:ext cx="3159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https://www.facebook.com/chathurajh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7C9DB-7699-F34D-99C6-73546AB439C0}"/>
              </a:ext>
            </a:extLst>
          </p:cNvPr>
          <p:cNvSpPr txBox="1"/>
          <p:nvPr/>
        </p:nvSpPr>
        <p:spPr>
          <a:xfrm>
            <a:off x="2506134" y="74731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0"/>
              </a:rPr>
              <a:t>https://www.linkedin.com/in/chathurajh/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56D8F-46EF-F24D-9CEE-22B476C1B063}"/>
              </a:ext>
            </a:extLst>
          </p:cNvPr>
          <p:cNvSpPr txBox="1"/>
          <p:nvPr/>
        </p:nvSpPr>
        <p:spPr>
          <a:xfrm>
            <a:off x="2506133" y="1263550"/>
            <a:ext cx="2077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chathura.h@fidenz.com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C26AA6-5529-5B48-8B44-B79AFF241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10" y="2906459"/>
            <a:ext cx="332175" cy="332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C11439-E974-4449-A41E-E0F427B38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9510" y="2393462"/>
            <a:ext cx="332176" cy="332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1E54CC-3D1C-0343-86FE-327A481875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9510" y="1929263"/>
            <a:ext cx="332175" cy="3321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05CDCD-97B8-DB43-88CB-9CD11D95C735}"/>
              </a:ext>
            </a:extLst>
          </p:cNvPr>
          <p:cNvSpPr txBox="1"/>
          <p:nvPr/>
        </p:nvSpPr>
        <p:spPr>
          <a:xfrm>
            <a:off x="2506133" y="1929263"/>
            <a:ext cx="3975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https://www.facebook.com/nimantha.lakshan.14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988EDD-D232-FE4D-B52A-30E2A0B5F1E2}"/>
              </a:ext>
            </a:extLst>
          </p:cNvPr>
          <p:cNvSpPr txBox="1"/>
          <p:nvPr/>
        </p:nvSpPr>
        <p:spPr>
          <a:xfrm>
            <a:off x="2506134" y="2417861"/>
            <a:ext cx="3340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2"/>
              </a:rPr>
              <a:t>https://www.linkedin.com/in/lakshankkn/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A3D248-96E0-6847-BDE0-55C04873B383}"/>
              </a:ext>
            </a:extLst>
          </p:cNvPr>
          <p:cNvSpPr txBox="1"/>
          <p:nvPr/>
        </p:nvSpPr>
        <p:spPr>
          <a:xfrm>
            <a:off x="2506133" y="293410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nimantha.l@fidenz.com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DA0C15-9207-4048-A26B-1BD53B721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10" y="4549370"/>
            <a:ext cx="332175" cy="3321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EDB993-902C-6B46-A4F1-FFD969229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9510" y="4036373"/>
            <a:ext cx="332176" cy="3321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3B9CEC-6269-4E4B-A559-D96E33FD6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9510" y="3572174"/>
            <a:ext cx="332175" cy="3321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732EB6-AF14-F14E-80A3-0874094EB191}"/>
              </a:ext>
            </a:extLst>
          </p:cNvPr>
          <p:cNvSpPr txBox="1"/>
          <p:nvPr/>
        </p:nvSpPr>
        <p:spPr>
          <a:xfrm>
            <a:off x="2506133" y="3572174"/>
            <a:ext cx="3509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3"/>
              </a:rPr>
              <a:t>https://www.facebook.com/janith.shashika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62285-F275-9545-BAD3-580AFAF97909}"/>
              </a:ext>
            </a:extLst>
          </p:cNvPr>
          <p:cNvSpPr txBox="1"/>
          <p:nvPr/>
        </p:nvSpPr>
        <p:spPr>
          <a:xfrm>
            <a:off x="2506134" y="4060772"/>
            <a:ext cx="5030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4"/>
              </a:rPr>
              <a:t>https://</a:t>
            </a:r>
            <a:r>
              <a:rPr lang="en-US" dirty="0" err="1">
                <a:hlinkClick r:id="rId14"/>
              </a:rPr>
              <a:t>www.linkedin.com</a:t>
            </a:r>
            <a:r>
              <a:rPr lang="en-US" dirty="0">
                <a:hlinkClick r:id="rId14"/>
              </a:rPr>
              <a:t>/in/shashika-jayawardena-40663a8b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D7907-54A5-B049-8438-0AC338793344}"/>
              </a:ext>
            </a:extLst>
          </p:cNvPr>
          <p:cNvSpPr txBox="1"/>
          <p:nvPr/>
        </p:nvSpPr>
        <p:spPr>
          <a:xfrm>
            <a:off x="2506133" y="4577012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shashika.j@fidenz.com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A8E1DA-8B10-9742-9EE2-F70A83706E1B}"/>
              </a:ext>
            </a:extLst>
          </p:cNvPr>
          <p:cNvSpPr/>
          <p:nvPr/>
        </p:nvSpPr>
        <p:spPr>
          <a:xfrm>
            <a:off x="7778044" y="-135467"/>
            <a:ext cx="1512712" cy="5689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6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mobile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applications?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The reason to use mobile application?</a:t>
            </a:r>
            <a:endParaRPr sz="1300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850" y="0"/>
            <a:ext cx="53671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6" cy="521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l="18809" r="18242"/>
          <a:stretch/>
        </p:blipFill>
        <p:spPr>
          <a:xfrm>
            <a:off x="2709239" y="907189"/>
            <a:ext cx="3725525" cy="332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Android?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Tv, watches to everything if it has a screen</a:t>
            </a:r>
            <a:endParaRPr sz="1300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700" y="314325"/>
            <a:ext cx="4143375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Macintosh PowerPoint</Application>
  <PresentationFormat>On-screen Show (16:9)</PresentationFormat>
  <Paragraphs>47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Lato</vt:lpstr>
      <vt:lpstr>Raleway</vt:lpstr>
      <vt:lpstr>Arial</vt:lpstr>
      <vt:lpstr>Streamline</vt:lpstr>
      <vt:lpstr>PowerPoint Presentation</vt:lpstr>
      <vt:lpstr>PowerPoint Presentation</vt:lpstr>
      <vt:lpstr>PowerPoint Presentation</vt:lpstr>
      <vt:lpstr>PowerPoint Presentation</vt:lpstr>
      <vt:lpstr>Why mobile applications?</vt:lpstr>
      <vt:lpstr>PowerPoint Presentation</vt:lpstr>
      <vt:lpstr>PowerPoint Presentation</vt:lpstr>
      <vt:lpstr>PowerPoint Presentation</vt:lpstr>
      <vt:lpstr>Where We Can Use  Android?</vt:lpstr>
      <vt:lpstr>Android Mobile Phones</vt:lpstr>
      <vt:lpstr>Smart Watch</vt:lpstr>
      <vt:lpstr>Smart TV</vt:lpstr>
      <vt:lpstr>Smart Refrigerators</vt:lpstr>
      <vt:lpstr>Car Players</vt:lpstr>
      <vt:lpstr>Android Mobile Application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2020-02-23T02:51:28Z</dcterms:modified>
</cp:coreProperties>
</file>